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6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09" autoAdjust="0"/>
    <p:restoredTop sz="98586" autoAdjust="0"/>
  </p:normalViewPr>
  <p:slideViewPr>
    <p:cSldViewPr snapToGrid="0">
      <p:cViewPr>
        <p:scale>
          <a:sx n="73" d="100"/>
          <a:sy n="73" d="100"/>
        </p:scale>
        <p:origin x="-616" y="-1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638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545285" y="1650534"/>
            <a:ext cx="10161430" cy="1246031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 smtClean="0"/>
              <a:t>Foxquilt’s</a:t>
            </a:r>
            <a:r>
              <a:rPr lang="en-US" sz="4000" dirty="0" smtClean="0"/>
              <a:t> Marketing Strategy</a:t>
            </a:r>
            <a:endParaRPr lang="en-US" sz="4000" dirty="0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1397275" y="3456264"/>
            <a:ext cx="7906115" cy="255305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4000" dirty="0" smtClean="0"/>
              <a:t>Name</a:t>
            </a:r>
          </a:p>
          <a:p>
            <a:pPr algn="ctr"/>
            <a:r>
              <a:rPr lang="en-US" sz="4000" dirty="0" smtClean="0"/>
              <a:t>Institution</a:t>
            </a:r>
          </a:p>
          <a:p>
            <a:pPr algn="ctr"/>
            <a:r>
              <a:rPr lang="en-US" sz="4000" dirty="0" smtClean="0"/>
              <a:t>Professor</a:t>
            </a:r>
          </a:p>
          <a:p>
            <a:pPr algn="ctr"/>
            <a:r>
              <a:rPr lang="en-US" sz="4000" dirty="0" smtClean="0"/>
              <a:t>Date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Content Placeholder 2"/>
          <p:cNvSpPr>
            <a:spLocks noGrp="1"/>
          </p:cNvSpPr>
          <p:nvPr>
            <p:ph idx="1"/>
          </p:nvPr>
        </p:nvSpPr>
        <p:spPr>
          <a:xfrm>
            <a:off x="257577" y="476520"/>
            <a:ext cx="11403119" cy="6516708"/>
          </a:xfrm>
        </p:spPr>
        <p:txBody>
          <a:bodyPr>
            <a:normAutofit/>
          </a:bodyPr>
          <a:lstStyle/>
          <a:p>
            <a:endParaRPr lang="en-US" sz="3500" dirty="0" smtClean="0"/>
          </a:p>
          <a:p>
            <a:endParaRPr lang="en-US" sz="3500" dirty="0" smtClean="0"/>
          </a:p>
          <a:p>
            <a:r>
              <a:rPr lang="en-US" dirty="0" smtClean="0"/>
              <a:t>As regards content, </a:t>
            </a:r>
            <a:r>
              <a:rPr lang="en-US" dirty="0" err="1" smtClean="0"/>
              <a:t>Foxquilt’s</a:t>
            </a:r>
            <a:r>
              <a:rPr lang="en-US" dirty="0" smtClean="0"/>
              <a:t> content is up to date and worth sharing on different platforms.</a:t>
            </a:r>
          </a:p>
          <a:p>
            <a:r>
              <a:rPr lang="en-US" dirty="0" smtClean="0"/>
              <a:t>The content on the company’s website explains clearly what the company does as well as what individuals would gain by belonging to the insurance company</a:t>
            </a:r>
          </a:p>
          <a:p>
            <a:r>
              <a:rPr lang="en-US" dirty="0" smtClean="0"/>
              <a:t>There are however no best performing articles highlighted  neither are there those that have become obsolete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048593" name="Title 1"/>
          <p:cNvSpPr>
            <a:spLocks noGrp="1"/>
          </p:cNvSpPr>
          <p:nvPr>
            <p:ph type="title"/>
          </p:nvPr>
        </p:nvSpPr>
        <p:spPr>
          <a:xfrm>
            <a:off x="1271442" y="476519"/>
            <a:ext cx="9786312" cy="8757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Content And Content Marketing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132" y="4138043"/>
            <a:ext cx="4073434" cy="23890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684211" y="2105637"/>
            <a:ext cx="10909373" cy="4475467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There are no articles classified as those that have generated the most engagement on different social media platforms</a:t>
            </a:r>
          </a:p>
          <a:p>
            <a:r>
              <a:rPr lang="en-US" sz="2800" dirty="0" smtClean="0"/>
              <a:t>There are also no articles on the company’s website that have been rated as the most shared on social media</a:t>
            </a:r>
          </a:p>
          <a:p>
            <a:r>
              <a:rPr lang="en-US" sz="2800" dirty="0" smtClean="0"/>
              <a:t>The content on the website is of high quality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the existing old content is edited and therefore worth accessing</a:t>
            </a:r>
            <a:endParaRPr lang="en-US" sz="2800" dirty="0"/>
          </a:p>
        </p:txBody>
      </p:sp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1149292" y="790691"/>
            <a:ext cx="9210222" cy="10045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Content And Content Marketing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Content Placeholder 2"/>
          <p:cNvSpPr>
            <a:spLocks noGrp="1"/>
          </p:cNvSpPr>
          <p:nvPr>
            <p:ph idx="1"/>
          </p:nvPr>
        </p:nvSpPr>
        <p:spPr>
          <a:xfrm>
            <a:off x="767143" y="2013358"/>
            <a:ext cx="10053696" cy="4979870"/>
          </a:xfrm>
        </p:spPr>
        <p:txBody>
          <a:bodyPr>
            <a:noAutofit/>
          </a:bodyPr>
          <a:lstStyle/>
          <a:p>
            <a:r>
              <a:rPr lang="en-US" dirty="0" err="1"/>
              <a:t>F</a:t>
            </a:r>
            <a:r>
              <a:rPr lang="en-US" dirty="0" err="1" smtClean="0"/>
              <a:t>oxquilt’s</a:t>
            </a:r>
            <a:r>
              <a:rPr lang="en-US" dirty="0" smtClean="0"/>
              <a:t> best performing social media platform is LinkedIn as  ranked by google</a:t>
            </a:r>
          </a:p>
          <a:p>
            <a:r>
              <a:rPr lang="en-US" dirty="0" err="1"/>
              <a:t>F</a:t>
            </a:r>
            <a:r>
              <a:rPr lang="en-US" dirty="0" err="1" smtClean="0"/>
              <a:t>oxquitl’s</a:t>
            </a:r>
            <a:r>
              <a:rPr lang="en-US" dirty="0" smtClean="0"/>
              <a:t> Facebook page is however not as active</a:t>
            </a:r>
          </a:p>
          <a:p>
            <a:r>
              <a:rPr lang="en-US" dirty="0"/>
              <a:t>V</a:t>
            </a:r>
            <a:r>
              <a:rPr lang="en-US" dirty="0" smtClean="0"/>
              <a:t>ery few people recommend the page</a:t>
            </a:r>
          </a:p>
          <a:p>
            <a:r>
              <a:rPr lang="en-US" dirty="0"/>
              <a:t>T</a:t>
            </a:r>
            <a:r>
              <a:rPr lang="en-US" dirty="0" smtClean="0"/>
              <a:t>he Facebook page also has few reviews</a:t>
            </a:r>
            <a:endParaRPr lang="en-US" dirty="0"/>
          </a:p>
        </p:txBody>
      </p:sp>
      <p:sp>
        <p:nvSpPr>
          <p:cNvPr id="1048597" name="Title 1"/>
          <p:cNvSpPr>
            <a:spLocks noGrp="1"/>
          </p:cNvSpPr>
          <p:nvPr>
            <p:ph type="title"/>
          </p:nvPr>
        </p:nvSpPr>
        <p:spPr>
          <a:xfrm>
            <a:off x="1867059" y="556510"/>
            <a:ext cx="8534400" cy="9143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Media Performance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949" y="3204754"/>
            <a:ext cx="4645092" cy="33310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2"/>
          <p:cNvSpPr>
            <a:spLocks noGrp="1"/>
          </p:cNvSpPr>
          <p:nvPr>
            <p:ph idx="1"/>
          </p:nvPr>
        </p:nvSpPr>
        <p:spPr>
          <a:xfrm>
            <a:off x="684212" y="2072081"/>
            <a:ext cx="10708038" cy="4302961"/>
          </a:xfrm>
        </p:spPr>
        <p:txBody>
          <a:bodyPr>
            <a:noAutofit/>
          </a:bodyPr>
          <a:lstStyle/>
          <a:p>
            <a:r>
              <a:rPr lang="en-US" sz="3200" dirty="0"/>
              <a:t>T</a:t>
            </a:r>
            <a:r>
              <a:rPr lang="en-US" sz="3200" dirty="0" smtClean="0"/>
              <a:t>he last recommendations made to the company were made a year ago.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he clips updated on the page also have very few views and likes.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he company’s Facebook page is however updated on a daily basis</a:t>
            </a:r>
          </a:p>
          <a:p>
            <a:r>
              <a:rPr lang="en-US" sz="3200" dirty="0" err="1"/>
              <a:t>F</a:t>
            </a:r>
            <a:r>
              <a:rPr lang="en-US" sz="3200" dirty="0" err="1" smtClean="0"/>
              <a:t>oxquilt’s</a:t>
            </a:r>
            <a:r>
              <a:rPr lang="en-US" sz="3200" dirty="0" smtClean="0"/>
              <a:t> twitter handle(</a:t>
            </a:r>
            <a:r>
              <a:rPr lang="en-US" sz="3200" dirty="0" err="1"/>
              <a:t>F</a:t>
            </a:r>
            <a:r>
              <a:rPr lang="en-US" sz="3200" dirty="0" err="1" smtClean="0"/>
              <a:t>oxquilt</a:t>
            </a:r>
            <a:r>
              <a:rPr lang="en-US" sz="3200" dirty="0" smtClean="0"/>
              <a:t> den)  is also active with very recent updates</a:t>
            </a:r>
            <a:endParaRPr lang="en-US" sz="3200" dirty="0"/>
          </a:p>
        </p:txBody>
      </p:sp>
      <p:sp>
        <p:nvSpPr>
          <p:cNvPr id="1048599" name="Title 1"/>
          <p:cNvSpPr>
            <a:spLocks noGrp="1"/>
          </p:cNvSpPr>
          <p:nvPr>
            <p:ph type="title"/>
          </p:nvPr>
        </p:nvSpPr>
        <p:spPr>
          <a:xfrm>
            <a:off x="1632168" y="984939"/>
            <a:ext cx="8534400" cy="48939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Media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Content Placeholder 2"/>
          <p:cNvSpPr>
            <a:spLocks noGrp="1"/>
          </p:cNvSpPr>
          <p:nvPr>
            <p:ph idx="1"/>
          </p:nvPr>
        </p:nvSpPr>
        <p:spPr>
          <a:xfrm>
            <a:off x="684212" y="2164360"/>
            <a:ext cx="10657704" cy="4390986"/>
          </a:xfrm>
        </p:spPr>
        <p:txBody>
          <a:bodyPr>
            <a:normAutofit/>
          </a:bodyPr>
          <a:lstStyle/>
          <a:p>
            <a:r>
              <a:rPr lang="en-US" sz="3200" dirty="0"/>
              <a:t>T</a:t>
            </a:r>
            <a:r>
              <a:rPr lang="en-US" sz="3200" dirty="0" smtClean="0"/>
              <a:t>he company’s </a:t>
            </a:r>
            <a:r>
              <a:rPr lang="en-US" sz="3200" dirty="0" err="1"/>
              <a:t>I</a:t>
            </a:r>
            <a:r>
              <a:rPr lang="en-US" sz="3200" dirty="0" err="1" smtClean="0"/>
              <a:t>nstagram</a:t>
            </a:r>
            <a:r>
              <a:rPr lang="en-US" sz="3200" dirty="0" smtClean="0"/>
              <a:t> also has many photos that are up to date and related to what the company does</a:t>
            </a:r>
          </a:p>
          <a:p>
            <a:r>
              <a:rPr lang="en-US" sz="3200" dirty="0" smtClean="0"/>
              <a:t>The you tube channel for the company is also active and frequently</a:t>
            </a:r>
          </a:p>
          <a:p>
            <a:r>
              <a:rPr lang="en-US" sz="3200" dirty="0" smtClean="0"/>
              <a:t>The company extensively uses LinkedIn for updates and while seeking to recruit new people into the company</a:t>
            </a:r>
          </a:p>
        </p:txBody>
      </p:sp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1858670" y="701249"/>
            <a:ext cx="8534400" cy="862884"/>
          </a:xfrm>
        </p:spPr>
        <p:txBody>
          <a:bodyPr/>
          <a:lstStyle/>
          <a:p>
            <a:r>
              <a:rPr lang="en-US" dirty="0" smtClean="0"/>
              <a:t>Social Media Performance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2"/>
          <p:cNvSpPr>
            <a:spLocks noGrp="1"/>
          </p:cNvSpPr>
          <p:nvPr>
            <p:ph idx="1"/>
          </p:nvPr>
        </p:nvSpPr>
        <p:spPr>
          <a:xfrm>
            <a:off x="684212" y="1971412"/>
            <a:ext cx="10934540" cy="4738481"/>
          </a:xfrm>
        </p:spPr>
        <p:txBody>
          <a:bodyPr>
            <a:no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company’s website ranking is second on google when one searches the company’s website</a:t>
            </a:r>
          </a:p>
          <a:p>
            <a:r>
              <a:rPr lang="en-US" dirty="0" err="1" smtClean="0"/>
              <a:t>Foxquilt’s</a:t>
            </a:r>
            <a:r>
              <a:rPr lang="en-US" dirty="0" smtClean="0"/>
              <a:t> information as an insurance company is also on a higher rank on google.</a:t>
            </a:r>
          </a:p>
          <a:p>
            <a:r>
              <a:rPr lang="en-US" dirty="0"/>
              <a:t>I</a:t>
            </a:r>
            <a:r>
              <a:rPr lang="en-US" dirty="0" smtClean="0"/>
              <a:t>nsurance for social groups in Canada is also a highly ranking keyword on google</a:t>
            </a:r>
            <a:endParaRPr lang="en-US" dirty="0"/>
          </a:p>
        </p:txBody>
      </p:sp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1510019" y="771669"/>
            <a:ext cx="9185944" cy="991674"/>
          </a:xfrm>
        </p:spPr>
        <p:txBody>
          <a:bodyPr/>
          <a:lstStyle/>
          <a:p>
            <a:r>
              <a:rPr lang="en-US" dirty="0" smtClean="0"/>
              <a:t>Search Engine Optimization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4095482"/>
            <a:ext cx="4762500" cy="2307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2"/>
          <p:cNvSpPr>
            <a:spLocks noGrp="1"/>
          </p:cNvSpPr>
          <p:nvPr>
            <p:ph idx="1"/>
          </p:nvPr>
        </p:nvSpPr>
        <p:spPr>
          <a:xfrm>
            <a:off x="684212" y="2080470"/>
            <a:ext cx="10422812" cy="4938516"/>
          </a:xfrm>
        </p:spPr>
        <p:txBody>
          <a:bodyPr>
            <a:normAutofit/>
          </a:bodyPr>
          <a:lstStyle/>
          <a:p>
            <a:r>
              <a:rPr lang="en-US" dirty="0" err="1"/>
              <a:t>F</a:t>
            </a:r>
            <a:r>
              <a:rPr lang="en-US" dirty="0" err="1" smtClean="0"/>
              <a:t>oxquilt</a:t>
            </a:r>
            <a:r>
              <a:rPr lang="en-US" dirty="0" smtClean="0"/>
              <a:t> is one the best performing keywords on google</a:t>
            </a:r>
          </a:p>
          <a:p>
            <a:r>
              <a:rPr lang="en-US" dirty="0"/>
              <a:t>T</a:t>
            </a:r>
            <a:r>
              <a:rPr lang="en-US" dirty="0" smtClean="0"/>
              <a:t>he company’s website does not adjust neither rewrite the website content and the site architecture upon clicking</a:t>
            </a:r>
          </a:p>
          <a:p>
            <a:r>
              <a:rPr lang="en-US" dirty="0"/>
              <a:t>T</a:t>
            </a:r>
            <a:r>
              <a:rPr lang="en-US" dirty="0" smtClean="0"/>
              <a:t>he company’s website is not very visible in search results pages</a:t>
            </a:r>
          </a:p>
          <a:p>
            <a:endParaRPr lang="en-US" dirty="0"/>
          </a:p>
        </p:txBody>
      </p:sp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684211" y="450762"/>
            <a:ext cx="10548647" cy="1068945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Foxquilt’s</a:t>
            </a:r>
            <a:r>
              <a:rPr lang="en-US" dirty="0" smtClean="0"/>
              <a:t> Search Engine marketing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638" y="4031086"/>
            <a:ext cx="8239338" cy="28269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ontent Placeholder 2"/>
          <p:cNvSpPr>
            <a:spLocks noGrp="1"/>
          </p:cNvSpPr>
          <p:nvPr>
            <p:ph idx="1"/>
          </p:nvPr>
        </p:nvSpPr>
        <p:spPr>
          <a:xfrm>
            <a:off x="651499" y="2097248"/>
            <a:ext cx="11009197" cy="5076284"/>
          </a:xfrm>
        </p:spPr>
        <p:txBody>
          <a:bodyPr>
            <a:normAutofit fontScale="95000"/>
          </a:bodyPr>
          <a:lstStyle/>
          <a:p>
            <a:r>
              <a:rPr lang="en-US" sz="2500" dirty="0" smtClean="0"/>
              <a:t>The company’s website is accessible both using a mobile phone and using personal computer</a:t>
            </a:r>
          </a:p>
          <a:p>
            <a:r>
              <a:rPr lang="en-US" sz="2500" dirty="0" smtClean="0"/>
              <a:t>All the elements of the company have been optimized on the company’s website</a:t>
            </a:r>
          </a:p>
          <a:p>
            <a:r>
              <a:rPr lang="en-US" sz="2500" dirty="0" smtClean="0"/>
              <a:t>The company has the links to all social media platforms of the company</a:t>
            </a:r>
          </a:p>
          <a:p>
            <a:r>
              <a:rPr lang="en-US" sz="2500" dirty="0" smtClean="0"/>
              <a:t>The website also has information on how one can contact the company</a:t>
            </a:r>
          </a:p>
          <a:p>
            <a:endParaRPr lang="en-US" dirty="0"/>
          </a:p>
        </p:txBody>
      </p:sp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2127118" y="996400"/>
            <a:ext cx="8534400" cy="57954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On-site Optimization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487" y="4572000"/>
            <a:ext cx="6677025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ontent Placeholder 2"/>
          <p:cNvSpPr>
            <a:spLocks noGrp="1"/>
          </p:cNvSpPr>
          <p:nvPr>
            <p:ph idx="1"/>
          </p:nvPr>
        </p:nvSpPr>
        <p:spPr>
          <a:xfrm>
            <a:off x="489397" y="2155970"/>
            <a:ext cx="11045465" cy="4850137"/>
          </a:xfrm>
        </p:spPr>
        <p:txBody>
          <a:bodyPr>
            <a:noAutofit/>
          </a:bodyPr>
          <a:lstStyle/>
          <a:p>
            <a:r>
              <a:rPr lang="en-US" dirty="0"/>
              <a:t>T</a:t>
            </a:r>
            <a:r>
              <a:rPr lang="en-US" dirty="0" smtClean="0"/>
              <a:t>he images on the website also load properly. the text wrapping around the images is clear and appropriate.</a:t>
            </a:r>
          </a:p>
          <a:p>
            <a:r>
              <a:rPr lang="en-US" dirty="0"/>
              <a:t>T</a:t>
            </a:r>
            <a:r>
              <a:rPr lang="en-US" dirty="0" smtClean="0"/>
              <a:t>he company’s information is up to date</a:t>
            </a:r>
          </a:p>
          <a:p>
            <a:r>
              <a:rPr lang="en-US" dirty="0" err="1"/>
              <a:t>S</a:t>
            </a:r>
            <a:r>
              <a:rPr lang="en-US" dirty="0" err="1" smtClean="0"/>
              <a:t>pammy</a:t>
            </a:r>
            <a:r>
              <a:rPr lang="en-US" dirty="0" smtClean="0"/>
              <a:t> content is not available in the website</a:t>
            </a:r>
          </a:p>
          <a:p>
            <a:endParaRPr lang="en-US" sz="3200" dirty="0"/>
          </a:p>
        </p:txBody>
      </p:sp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2110341" y="688960"/>
            <a:ext cx="8534400" cy="1107584"/>
          </a:xfrm>
        </p:spPr>
        <p:txBody>
          <a:bodyPr/>
          <a:lstStyle/>
          <a:p>
            <a:r>
              <a:rPr lang="en-US" dirty="0" err="1" smtClean="0"/>
              <a:t>Foxquilt’s</a:t>
            </a:r>
            <a:r>
              <a:rPr lang="en-US" dirty="0" smtClean="0"/>
              <a:t> Website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837904"/>
            <a:ext cx="7829282" cy="3020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Content Placeholder 2"/>
          <p:cNvSpPr>
            <a:spLocks noGrp="1"/>
          </p:cNvSpPr>
          <p:nvPr>
            <p:ph idx="1"/>
          </p:nvPr>
        </p:nvSpPr>
        <p:spPr>
          <a:xfrm>
            <a:off x="977826" y="2348917"/>
            <a:ext cx="10607369" cy="3578791"/>
          </a:xfrm>
        </p:spPr>
        <p:txBody>
          <a:bodyPr>
            <a:normAutofit fontScale="95000"/>
          </a:bodyPr>
          <a:lstStyle/>
          <a:p>
            <a:r>
              <a:rPr lang="en-US" sz="3200" dirty="0"/>
              <a:t>T</a:t>
            </a:r>
            <a:r>
              <a:rPr lang="en-US" sz="3200" dirty="0" smtClean="0"/>
              <a:t>he </a:t>
            </a:r>
            <a:r>
              <a:rPr lang="en-US" sz="3200" dirty="0" err="1"/>
              <a:t>F</a:t>
            </a:r>
            <a:r>
              <a:rPr lang="en-US" sz="3200" dirty="0" err="1" smtClean="0"/>
              <a:t>oxquilts</a:t>
            </a:r>
            <a:r>
              <a:rPr lang="en-US" sz="3200" dirty="0" smtClean="0"/>
              <a:t> links are working. The website link is working</a:t>
            </a:r>
            <a:endParaRPr lang="zh-CN" altLang="en-US" dirty="0"/>
          </a:p>
          <a:p>
            <a:r>
              <a:rPr lang="en-US" sz="3200" dirty="0"/>
              <a:t>T</a:t>
            </a:r>
            <a:r>
              <a:rPr lang="en-US" sz="3200" dirty="0" smtClean="0"/>
              <a:t>he Facebook link, the twitter link, the </a:t>
            </a:r>
            <a:r>
              <a:rPr lang="en-US" sz="3200" dirty="0" err="1"/>
              <a:t>I</a:t>
            </a:r>
            <a:r>
              <a:rPr lang="en-US" sz="3200" dirty="0" err="1" smtClean="0"/>
              <a:t>nstagram</a:t>
            </a:r>
            <a:r>
              <a:rPr lang="en-US" sz="3200" dirty="0" smtClean="0"/>
              <a:t> link and the LinkedIn links are all responsive upon clicking.</a:t>
            </a:r>
          </a:p>
          <a:p>
            <a:r>
              <a:rPr lang="en-US" sz="3200" dirty="0"/>
              <a:t>T</a:t>
            </a:r>
            <a:r>
              <a:rPr lang="en-US" sz="3200" dirty="0" smtClean="0"/>
              <a:t>he website is revamped with information about the company making anyone who visits the website understand all there is about the company.</a:t>
            </a:r>
          </a:p>
          <a:p>
            <a:endParaRPr lang="en-US" dirty="0"/>
          </a:p>
        </p:txBody>
      </p:sp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1338553" y="721690"/>
            <a:ext cx="8534400" cy="888641"/>
          </a:xfrm>
        </p:spPr>
        <p:txBody>
          <a:bodyPr/>
          <a:lstStyle/>
          <a:p>
            <a:r>
              <a:rPr lang="en-US" dirty="0" err="1" smtClean="0"/>
              <a:t>Foxquilt’s</a:t>
            </a:r>
            <a:r>
              <a:rPr lang="en-US" dirty="0" smtClean="0"/>
              <a:t> Website </a:t>
            </a:r>
            <a:r>
              <a:rPr lang="en-US" dirty="0" err="1" smtClean="0"/>
              <a:t>Con’t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Content Placeholder 2"/>
          <p:cNvSpPr>
            <a:spLocks noGrp="1"/>
          </p:cNvSpPr>
          <p:nvPr>
            <p:ph idx="1"/>
          </p:nvPr>
        </p:nvSpPr>
        <p:spPr>
          <a:xfrm>
            <a:off x="684211" y="1979802"/>
            <a:ext cx="10791927" cy="3648266"/>
          </a:xfrm>
        </p:spPr>
        <p:txBody>
          <a:bodyPr>
            <a:noAutofit/>
          </a:bodyPr>
          <a:lstStyle/>
          <a:p>
            <a:r>
              <a:rPr lang="en-US" sz="3200" dirty="0"/>
              <a:t>https://www.startupgrind.com/blog/the-why-and-how-of-a-digital-marketing-audit/ </a:t>
            </a:r>
            <a:endParaRPr lang="en-US" sz="3200" dirty="0" smtClean="0"/>
          </a:p>
          <a:p>
            <a:r>
              <a:rPr lang="en-US" sz="3200" dirty="0" smtClean="0"/>
              <a:t>https</a:t>
            </a:r>
            <a:r>
              <a:rPr lang="en-US" sz="3200" dirty="0"/>
              <a:t>://www.foxquilt.com/ </a:t>
            </a:r>
          </a:p>
        </p:txBody>
      </p:sp>
      <p:sp>
        <p:nvSpPr>
          <p:cNvPr id="1048613" name="Title 1"/>
          <p:cNvSpPr>
            <a:spLocks noGrp="1"/>
          </p:cNvSpPr>
          <p:nvPr>
            <p:ph type="title"/>
          </p:nvPr>
        </p:nvSpPr>
        <p:spPr>
          <a:xfrm>
            <a:off x="1607001" y="585931"/>
            <a:ext cx="8534400" cy="1197734"/>
          </a:xfrm>
        </p:spPr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28</TotalTime>
  <Words>516</Words>
  <Application>Microsoft Office PowerPoint</Application>
  <PresentationFormat>Custom</PresentationFormat>
  <Paragraphs>54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Hardcover</vt:lpstr>
      <vt:lpstr>Foxquilt’s Marketing Strategy</vt:lpstr>
      <vt:lpstr>Content And Content Marketing</vt:lpstr>
      <vt:lpstr>Content And Content Marketing</vt:lpstr>
      <vt:lpstr>Social Media Performance</vt:lpstr>
      <vt:lpstr>Social Media Performance</vt:lpstr>
      <vt:lpstr>Social Media Performance</vt:lpstr>
      <vt:lpstr>Search Engine Optimization</vt:lpstr>
      <vt:lpstr>Foxquilt’s Search Engine marketing</vt:lpstr>
      <vt:lpstr>On-site Optimization</vt:lpstr>
      <vt:lpstr>Foxquilt’s Website</vt:lpstr>
      <vt:lpstr>Foxquilt’s Website Con’t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Foxquilt’s marketing strategy</dc:title>
  <dc:creator>Lucy Nanta</dc:creator>
  <cp:lastModifiedBy>Kamande</cp:lastModifiedBy>
  <cp:revision>11</cp:revision>
  <dcterms:created xsi:type="dcterms:W3CDTF">2020-02-26T05:34:03Z</dcterms:created>
  <dcterms:modified xsi:type="dcterms:W3CDTF">2020-02-26T19:28:41Z</dcterms:modified>
</cp:coreProperties>
</file>